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2024\07%20JUL%2024\INGRESOS%20PARA%20GRAFIC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19134622825787984"/>
                  <c:y val="-6.7038980131782517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84C-4094-A8C1-2C0B0246B2F9}"/>
                </c:ext>
              </c:extLst>
            </c:dLbl>
            <c:dLbl>
              <c:idx val="1"/>
              <c:layout>
                <c:manualLayout>
                  <c:x val="0.18048493494263484"/>
                  <c:y val="4.036237537582960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84C-4094-A8C1-2C0B0246B2F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Hoja1!$B$3:$C$3</c:f>
              <c:strCache>
                <c:ptCount val="2"/>
                <c:pt idx="0">
                  <c:v>JULIO 2024</c:v>
                </c:pt>
                <c:pt idx="1">
                  <c:v>JULIO 2023</c:v>
                </c:pt>
              </c:strCache>
            </c:str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77522315.950000003</c:v>
                </c:pt>
                <c:pt idx="1">
                  <c:v>79984618.310000002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4C-4094-A8C1-2C0B0246B2F9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JULIO 2024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77522315.950000003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4C-4094-A8C1-2C0B0246B2F9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JULIO 2023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79984618.310000002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4C-4094-A8C1-2C0B0246B2F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919109"/>
              </p:ext>
            </p:extLst>
          </p:nvPr>
        </p:nvGraphicFramePr>
        <p:xfrm>
          <a:off x="539552" y="3356992"/>
          <a:ext cx="8208912" cy="245286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JULIO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JULIO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$8,196,942.08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$4,193,962.62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$8,954,064.66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$6,061,438.19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$272,020.57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$362,728.55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$1,039,585.94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$667,264.97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$59,059,702.70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$68,699,223.98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$77,522,315.95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smtClean="0">
                          <a:solidFill>
                            <a:srgbClr val="000000"/>
                          </a:solidFill>
                          <a:latin typeface="MS Sans Serif"/>
                        </a:rPr>
                        <a:t>$79,984,618.31</a:t>
                      </a:r>
                      <a:endParaRPr lang="es-ES" sz="1600" b="1" i="0" u="none" strike="noStrike" dirty="0" smtClean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768684"/>
              </p:ext>
            </p:extLst>
          </p:nvPr>
        </p:nvGraphicFramePr>
        <p:xfrm>
          <a:off x="1115616" y="2492896"/>
          <a:ext cx="676875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ángulo 8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3234</TotalTime>
  <Words>77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</cp:lastModifiedBy>
  <cp:revision>200</cp:revision>
  <cp:lastPrinted>2014-06-11T16:34:47Z</cp:lastPrinted>
  <dcterms:created xsi:type="dcterms:W3CDTF">2014-03-15T02:33:31Z</dcterms:created>
  <dcterms:modified xsi:type="dcterms:W3CDTF">2024-09-03T15:38:46Z</dcterms:modified>
</cp:coreProperties>
</file>